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8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9"/>
    <p:restoredTop sz="96801" autoAdjust="0"/>
  </p:normalViewPr>
  <p:slideViewPr>
    <p:cSldViewPr>
      <p:cViewPr>
        <p:scale>
          <a:sx n="100" d="100"/>
          <a:sy n="100" d="100"/>
        </p:scale>
        <p:origin x="1592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29/1/17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767608" y="4475351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311320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</a:t>
            </a:r>
            <a:r>
              <a:rPr lang="nn-NO" sz="1200" dirty="0" smtClean="0"/>
              <a:t>) </a:t>
            </a:r>
            <a:r>
              <a:rPr lang="nn-NO" sz="1200" dirty="0" smtClean="0"/>
              <a:t>            =  0.50; 0.82</a:t>
            </a:r>
            <a:endParaRPr lang="nn-NO" sz="1200" dirty="0" smtClean="0"/>
          </a:p>
          <a:p>
            <a:r>
              <a:rPr lang="nn-NO" sz="1200" dirty="0" smtClean="0"/>
              <a:t>e2: (serv129936728</a:t>
            </a:r>
            <a:r>
              <a:rPr lang="nn-NO" sz="1200" dirty="0" smtClean="0"/>
              <a:t>, serv1584736571</a:t>
            </a:r>
            <a:r>
              <a:rPr lang="nn-NO" sz="1200" dirty="0" smtClean="0"/>
              <a:t>) =  </a:t>
            </a:r>
            <a:r>
              <a:rPr lang="nn-NO" sz="1200" dirty="0" smtClean="0"/>
              <a:t>0.83; 0.94</a:t>
            </a:r>
            <a:endParaRPr lang="nn-NO" sz="1200" dirty="0" smtClean="0"/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</a:t>
            </a:r>
            <a:r>
              <a:rPr lang="nn-NO" sz="1200" dirty="0" smtClean="0"/>
              <a:t>) = </a:t>
            </a:r>
            <a:r>
              <a:rPr lang="nn-NO" sz="1200" dirty="0" smtClean="0"/>
              <a:t> 0.75; 0.95</a:t>
            </a:r>
            <a:endParaRPr lang="nn-NO" sz="1200" dirty="0" smtClean="0"/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</a:t>
            </a:r>
            <a:r>
              <a:rPr lang="nn-NO" sz="1200" dirty="0" smtClean="0"/>
              <a:t>) </a:t>
            </a:r>
            <a:r>
              <a:rPr lang="nn-NO" sz="1200" dirty="0" smtClean="0"/>
              <a:t>  =  0.50; 0.89</a:t>
            </a:r>
            <a:endParaRPr lang="nn-NO" sz="1200" dirty="0" smtClean="0"/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  <a:endParaRPr lang="nn-NO" sz="1200" dirty="0" smtClean="0"/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</a:t>
            </a:r>
            <a:r>
              <a:rPr lang="nn-NO" sz="1200" dirty="0" smtClean="0"/>
              <a:t>= </a:t>
            </a:r>
            <a:r>
              <a:rPr lang="nn-NO" sz="1200" dirty="0" smtClean="0"/>
              <a:t> 0.83; 0.94</a:t>
            </a:r>
            <a:endParaRPr lang="nn-NO" sz="1200" dirty="0" smtClean="0"/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  <a:endParaRPr lang="nn-NO" sz="1200" dirty="0" smtClean="0"/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</a:t>
            </a:r>
            <a:r>
              <a:rPr lang="nn-NO" sz="1200" dirty="0" smtClean="0"/>
              <a:t>             =  1.00; 1.00</a:t>
            </a:r>
            <a:endParaRPr lang="nn-NO" sz="12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1554</Words>
  <Application>Microsoft Macintosh PowerPoint</Application>
  <PresentationFormat>On-screen Show (4:3)</PresentationFormat>
  <Paragraphs>617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189</cp:revision>
  <dcterms:created xsi:type="dcterms:W3CDTF">2016-09-09T07:20:45Z</dcterms:created>
  <dcterms:modified xsi:type="dcterms:W3CDTF">2017-01-29T10:26:29Z</dcterms:modified>
</cp:coreProperties>
</file>